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F6062"/>
    <a:srgbClr val="004682"/>
    <a:srgbClr val="0035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1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3736200" cy="7373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1PassaporteEmpreendedorismoTemplate (2)</Template>
  <TotalTime>356</TotalTime>
  <Words>1280</Words>
  <Application>Microsoft Office PowerPoint</Application>
  <PresentationFormat>Apresentação no Ecrã (4:3)</PresentationFormat>
  <Paragraphs>187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1PassaporteEmpreendedorismoTemplate (2)</vt:lpstr>
      <vt:lpstr>Passaporte para o Empreendedorismo  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 titulo bold 36pt</dc:title>
  <dc:creator>jferreira</dc:creator>
  <cp:lastModifiedBy>filipe</cp:lastModifiedBy>
  <cp:revision>51</cp:revision>
  <dcterms:created xsi:type="dcterms:W3CDTF">2012-11-29T11:45:57Z</dcterms:created>
  <dcterms:modified xsi:type="dcterms:W3CDTF">2013-02-20T11:12:12Z</dcterms:modified>
</cp:coreProperties>
</file>